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91" r:id="rId2"/>
    <p:sldId id="275" r:id="rId3"/>
    <p:sldId id="257" r:id="rId4"/>
    <p:sldId id="316" r:id="rId5"/>
    <p:sldId id="310" r:id="rId6"/>
    <p:sldId id="315" r:id="rId7"/>
    <p:sldId id="317" r:id="rId8"/>
    <p:sldId id="289" r:id="rId9"/>
    <p:sldId id="268" r:id="rId10"/>
    <p:sldId id="318" r:id="rId11"/>
    <p:sldId id="292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6" autoAdjust="0"/>
    <p:restoredTop sz="94249" autoAdjust="0"/>
  </p:normalViewPr>
  <p:slideViewPr>
    <p:cSldViewPr>
      <p:cViewPr varScale="1">
        <p:scale>
          <a:sx n="69" d="100"/>
          <a:sy n="69" d="100"/>
        </p:scale>
        <p:origin x="13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3AA87-A0A6-4321-899A-E1AA17E479C5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063D1-E145-4143-9CCD-A100097CC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7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063D1-E145-4143-9CCD-A100097CC9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24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063D1-E145-4143-9CCD-A100097CC9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80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063D1-E145-4143-9CCD-A100097CC9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01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E48CB-7D0E-41FE-B63D-63E7A46AAC35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770C2-8AC2-4548-A7DC-8424B5C8315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wmv"/><Relationship Id="rId2" Type="http://schemas.microsoft.com/office/2007/relationships/media" Target="../media/media1.wmv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D64A-9869-423C-95B8-7E6AC7EA3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DD5596-F134-4288-AB10-EB2C7BE553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41B131-D003-49D2-9CCC-F61C54082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E8B1EB-B869-418B-9514-63A655623395}"/>
              </a:ext>
            </a:extLst>
          </p:cNvPr>
          <p:cNvSpPr/>
          <p:nvPr/>
        </p:nvSpPr>
        <p:spPr>
          <a:xfrm>
            <a:off x="76200" y="1676400"/>
            <a:ext cx="8763000" cy="22098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40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none" spc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000" b="1" cap="none" spc="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48828" t="27083" r="31845" b="30208"/>
          <a:stretch/>
        </p:blipFill>
        <p:spPr>
          <a:xfrm>
            <a:off x="2133600" y="228600"/>
            <a:ext cx="5257800" cy="653241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380AC6B-141C-4A06-BFAE-6F249185ED60}"/>
              </a:ext>
            </a:extLst>
          </p:cNvPr>
          <p:cNvSpPr/>
          <p:nvPr/>
        </p:nvSpPr>
        <p:spPr>
          <a:xfrm>
            <a:off x="2597783" y="1219200"/>
            <a:ext cx="159383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6A934FA-4195-4033-95D4-5B8C9928187D}"/>
              </a:ext>
            </a:extLst>
          </p:cNvPr>
          <p:cNvSpPr/>
          <p:nvPr/>
        </p:nvSpPr>
        <p:spPr>
          <a:xfrm>
            <a:off x="3792590" y="3397373"/>
            <a:ext cx="159383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A230AB-547D-4F5B-9472-BBC578D0847C}"/>
              </a:ext>
            </a:extLst>
          </p:cNvPr>
          <p:cNvSpPr/>
          <p:nvPr/>
        </p:nvSpPr>
        <p:spPr>
          <a:xfrm>
            <a:off x="2133600" y="4936760"/>
            <a:ext cx="159383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4DDCB2-D65B-4FF7-979C-5D768B8F7277}"/>
              </a:ext>
            </a:extLst>
          </p:cNvPr>
          <p:cNvSpPr/>
          <p:nvPr/>
        </p:nvSpPr>
        <p:spPr>
          <a:xfrm>
            <a:off x="4197927" y="1701384"/>
            <a:ext cx="159383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5E0730-CC97-4385-A99D-B4933EEFB8AD}"/>
              </a:ext>
            </a:extLst>
          </p:cNvPr>
          <p:cNvSpPr/>
          <p:nvPr/>
        </p:nvSpPr>
        <p:spPr>
          <a:xfrm>
            <a:off x="4793700" y="2362200"/>
            <a:ext cx="159383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843487-2802-4BA4-B7E3-9F71B0A89353}"/>
              </a:ext>
            </a:extLst>
          </p:cNvPr>
          <p:cNvSpPr/>
          <p:nvPr/>
        </p:nvSpPr>
        <p:spPr>
          <a:xfrm>
            <a:off x="3203890" y="5492873"/>
            <a:ext cx="159383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8C55B5-9E46-42CB-9BF3-82FE07C0C62E}"/>
              </a:ext>
            </a:extLst>
          </p:cNvPr>
          <p:cNvSpPr/>
          <p:nvPr/>
        </p:nvSpPr>
        <p:spPr>
          <a:xfrm>
            <a:off x="5257800" y="4419600"/>
            <a:ext cx="159383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4C5B63-B587-47E9-94A8-F9BA1DE880D8}"/>
              </a:ext>
            </a:extLst>
          </p:cNvPr>
          <p:cNvSpPr/>
          <p:nvPr/>
        </p:nvSpPr>
        <p:spPr>
          <a:xfrm>
            <a:off x="2597782" y="2357203"/>
            <a:ext cx="159383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C53766-162B-4131-96E2-A9AD6DBF615D}"/>
              </a:ext>
            </a:extLst>
          </p:cNvPr>
          <p:cNvSpPr/>
          <p:nvPr/>
        </p:nvSpPr>
        <p:spPr>
          <a:xfrm>
            <a:off x="7232017" y="4517036"/>
            <a:ext cx="159383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1FE929-D123-4001-B19E-3728FDEB8ADE}"/>
              </a:ext>
            </a:extLst>
          </p:cNvPr>
          <p:cNvSpPr/>
          <p:nvPr/>
        </p:nvSpPr>
        <p:spPr>
          <a:xfrm>
            <a:off x="6324600" y="2259767"/>
            <a:ext cx="159383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1FE929-D123-4001-B19E-3728FDEB8ADE}"/>
              </a:ext>
            </a:extLst>
          </p:cNvPr>
          <p:cNvSpPr/>
          <p:nvPr/>
        </p:nvSpPr>
        <p:spPr>
          <a:xfrm>
            <a:off x="4263763" y="5131632"/>
            <a:ext cx="159383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31FE929-D123-4001-B19E-3728FDEB8ADE}"/>
              </a:ext>
            </a:extLst>
          </p:cNvPr>
          <p:cNvSpPr/>
          <p:nvPr/>
        </p:nvSpPr>
        <p:spPr>
          <a:xfrm>
            <a:off x="3203891" y="4419600"/>
            <a:ext cx="159383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31FE929-D123-4001-B19E-3728FDEB8ADE}"/>
              </a:ext>
            </a:extLst>
          </p:cNvPr>
          <p:cNvSpPr/>
          <p:nvPr/>
        </p:nvSpPr>
        <p:spPr>
          <a:xfrm>
            <a:off x="4433620" y="131164"/>
            <a:ext cx="159383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6455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8610DA-1483-4D2C-8B13-F120FE932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343891"/>
            <a:ext cx="9067800" cy="3581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Chúc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các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con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luôn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chăm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6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ngoan</a:t>
            </a:r>
            <a:r>
              <a:rPr lang="en-US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8879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8828" t="27083" r="31845" b="30208"/>
          <a:stretch/>
        </p:blipFill>
        <p:spPr>
          <a:xfrm>
            <a:off x="2133600" y="228600"/>
            <a:ext cx="5257800" cy="653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8611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u q2">
            <a:hlinkClick r:id="" action="ppaction://media"/>
          </p:cNvPr>
          <p:cNvPicPr>
            <a:picLocks noGrp="1" noChangeAspect="1"/>
          </p:cNvPicPr>
          <p:nvPr>
            <p:ph idx="1"/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11930" y="609600"/>
            <a:ext cx="9299840" cy="5516563"/>
          </a:xfrm>
        </p:spPr>
      </p:pic>
    </p:spTree>
    <p:extLst>
      <p:ext uri="{BB962C8B-B14F-4D97-AF65-F5344CB8AC3E}">
        <p14:creationId xmlns:p14="http://schemas.microsoft.com/office/powerpoint/2010/main" val="1163213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48828" t="27083" r="31845" b="30208"/>
          <a:stretch/>
        </p:blipFill>
        <p:spPr>
          <a:xfrm>
            <a:off x="2133600" y="228600"/>
            <a:ext cx="5257800" cy="653241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380AC6B-141C-4A06-BFAE-6F249185ED60}"/>
              </a:ext>
            </a:extLst>
          </p:cNvPr>
          <p:cNvSpPr/>
          <p:nvPr/>
        </p:nvSpPr>
        <p:spPr>
          <a:xfrm>
            <a:off x="2597783" y="1219200"/>
            <a:ext cx="159383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6A934FA-4195-4033-95D4-5B8C9928187D}"/>
              </a:ext>
            </a:extLst>
          </p:cNvPr>
          <p:cNvSpPr/>
          <p:nvPr/>
        </p:nvSpPr>
        <p:spPr>
          <a:xfrm>
            <a:off x="3792590" y="3397373"/>
            <a:ext cx="159383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4A230AB-547D-4F5B-9472-BBC578D0847C}"/>
              </a:ext>
            </a:extLst>
          </p:cNvPr>
          <p:cNvSpPr/>
          <p:nvPr/>
        </p:nvSpPr>
        <p:spPr>
          <a:xfrm>
            <a:off x="2133600" y="4936760"/>
            <a:ext cx="159383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F4DDCB2-D65B-4FF7-979C-5D768B8F7277}"/>
              </a:ext>
            </a:extLst>
          </p:cNvPr>
          <p:cNvSpPr/>
          <p:nvPr/>
        </p:nvSpPr>
        <p:spPr>
          <a:xfrm>
            <a:off x="4197927" y="1701384"/>
            <a:ext cx="159383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05E0730-CC97-4385-A99D-B4933EEFB8AD}"/>
              </a:ext>
            </a:extLst>
          </p:cNvPr>
          <p:cNvSpPr/>
          <p:nvPr/>
        </p:nvSpPr>
        <p:spPr>
          <a:xfrm>
            <a:off x="4793700" y="2362200"/>
            <a:ext cx="159383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0843487-2802-4BA4-B7E3-9F71B0A89353}"/>
              </a:ext>
            </a:extLst>
          </p:cNvPr>
          <p:cNvSpPr/>
          <p:nvPr/>
        </p:nvSpPr>
        <p:spPr>
          <a:xfrm>
            <a:off x="3203890" y="5492873"/>
            <a:ext cx="159383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38C55B5-9E46-42CB-9BF3-82FE07C0C62E}"/>
              </a:ext>
            </a:extLst>
          </p:cNvPr>
          <p:cNvSpPr/>
          <p:nvPr/>
        </p:nvSpPr>
        <p:spPr>
          <a:xfrm>
            <a:off x="5257800" y="4419600"/>
            <a:ext cx="159383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E4C5B63-B587-47E9-94A8-F9BA1DE880D8}"/>
              </a:ext>
            </a:extLst>
          </p:cNvPr>
          <p:cNvSpPr/>
          <p:nvPr/>
        </p:nvSpPr>
        <p:spPr>
          <a:xfrm>
            <a:off x="2597782" y="2357203"/>
            <a:ext cx="159383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C53766-162B-4131-96E2-A9AD6DBF615D}"/>
              </a:ext>
            </a:extLst>
          </p:cNvPr>
          <p:cNvSpPr/>
          <p:nvPr/>
        </p:nvSpPr>
        <p:spPr>
          <a:xfrm>
            <a:off x="7232017" y="4517036"/>
            <a:ext cx="159383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1FE929-D123-4001-B19E-3728FDEB8ADE}"/>
              </a:ext>
            </a:extLst>
          </p:cNvPr>
          <p:cNvSpPr/>
          <p:nvPr/>
        </p:nvSpPr>
        <p:spPr>
          <a:xfrm>
            <a:off x="6324600" y="2259767"/>
            <a:ext cx="159383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31FE929-D123-4001-B19E-3728FDEB8ADE}"/>
              </a:ext>
            </a:extLst>
          </p:cNvPr>
          <p:cNvSpPr/>
          <p:nvPr/>
        </p:nvSpPr>
        <p:spPr>
          <a:xfrm>
            <a:off x="4263763" y="5131632"/>
            <a:ext cx="159383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31FE929-D123-4001-B19E-3728FDEB8ADE}"/>
              </a:ext>
            </a:extLst>
          </p:cNvPr>
          <p:cNvSpPr/>
          <p:nvPr/>
        </p:nvSpPr>
        <p:spPr>
          <a:xfrm>
            <a:off x="3203891" y="4419600"/>
            <a:ext cx="159383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31FE929-D123-4001-B19E-3728FDEB8ADE}"/>
              </a:ext>
            </a:extLst>
          </p:cNvPr>
          <p:cNvSpPr/>
          <p:nvPr/>
        </p:nvSpPr>
        <p:spPr>
          <a:xfrm>
            <a:off x="4433620" y="131164"/>
            <a:ext cx="159383" cy="19487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207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F4F9DC-A204-4A6D-8136-0B3E96C7E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08"/>
          <a:stretch/>
        </p:blipFill>
        <p:spPr bwMode="auto">
          <a:xfrm>
            <a:off x="457200" y="685800"/>
            <a:ext cx="5581650" cy="390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056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5309122"/>
            <a:ext cx="845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00FF"/>
                </a:solidFill>
                <a:latin typeface="arial" panose="020B0604020202020204" pitchFamily="34" charset="0"/>
              </a:rPr>
              <a:t>Quảng Bình là một tỉnh duyên hải thuộc vùng Bắc Trung Bộ Việt Nam. Quảng Bình nằm ở nơi hẹp nhất theo chiều Đông-Tây của dải đất hình chữ S của Việt Nam.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3074" name="Picture 2" descr="Kết quả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2" y="163119"/>
            <a:ext cx="4551218" cy="302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ản đồ của Quảng B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417410" cy="312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639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762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arial" panose="020B0604020202020204" pitchFamily="34" charset="0"/>
              </a:rPr>
              <a:t>Quế Võ là một huyện được thành lập năm 1961, thuộc tỉnh Bắc Ninh. Huyện lỵ là thị trấn Phố Mới</a:t>
            </a:r>
            <a:r>
              <a:rPr lang="vi-VN" sz="32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7170" name="Picture 2" descr="Kết quả hình ảnh cho quế v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45860"/>
            <a:ext cx="7007225" cy="467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669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0049-FE2A-4E06-A251-864CE094B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152400"/>
            <a:ext cx="30480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>
                <a:solidFill>
                  <a:srgbClr val="C00000"/>
                </a:solidFill>
              </a:rPr>
              <a:t>Xem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vở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mẫu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D40038-7D64-4731-B0B1-F8FEC7EE15F5}"/>
              </a:ext>
            </a:extLst>
          </p:cNvPr>
          <p:cNvSpPr/>
          <p:nvPr/>
        </p:nvSpPr>
        <p:spPr>
          <a:xfrm>
            <a:off x="3048000" y="2895600"/>
            <a:ext cx="3276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40677F2-EC74-4A7C-98D4-4FE232C3CC59}"/>
              </a:ext>
            </a:extLst>
          </p:cNvPr>
          <p:cNvSpPr/>
          <p:nvPr/>
        </p:nvSpPr>
        <p:spPr>
          <a:xfrm>
            <a:off x="2895600" y="3186332"/>
            <a:ext cx="3276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09DD8C-DC07-417E-ADA2-A93A8F083616}"/>
              </a:ext>
            </a:extLst>
          </p:cNvPr>
          <p:cNvSpPr/>
          <p:nvPr/>
        </p:nvSpPr>
        <p:spPr>
          <a:xfrm>
            <a:off x="3200400" y="3130060"/>
            <a:ext cx="3276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4D2D68-8BEB-4378-A046-8B8E9DC7120E}"/>
              </a:ext>
            </a:extLst>
          </p:cNvPr>
          <p:cNvSpPr/>
          <p:nvPr/>
        </p:nvSpPr>
        <p:spPr>
          <a:xfrm>
            <a:off x="3124200" y="3124200"/>
            <a:ext cx="3276600" cy="138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0"/>
            <a:ext cx="4153866" cy="5961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086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9" name="Rectangle 7"/>
          <p:cNvSpPr>
            <a:spLocks noGrp="1" noChangeArrowheads="1"/>
          </p:cNvSpPr>
          <p:nvPr>
            <p:ph type="title"/>
          </p:nvPr>
        </p:nvSpPr>
        <p:spPr>
          <a:xfrm>
            <a:off x="3124200" y="381000"/>
            <a:ext cx="2514600" cy="990600"/>
          </a:xfrm>
          <a:noFill/>
          <a:ln/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.VnTime" pitchFamily="34" charset="0"/>
              </a:rPr>
              <a:t>Nh¾c </a:t>
            </a:r>
            <a:r>
              <a:rPr lang="en-US" b="1" dirty="0" err="1">
                <a:solidFill>
                  <a:srgbClr val="0000FF"/>
                </a:solidFill>
                <a:latin typeface=".VnTime" pitchFamily="34" charset="0"/>
              </a:rPr>
              <a:t>em</a:t>
            </a:r>
            <a:endParaRPr lang="en-US" b="1" dirty="0">
              <a:solidFill>
                <a:srgbClr val="0000FF"/>
              </a:solidFill>
              <a:latin typeface=".VnTime" pitchFamily="34" charset="0"/>
            </a:endParaRPr>
          </a:p>
        </p:txBody>
      </p:sp>
      <p:pic>
        <p:nvPicPr>
          <p:cNvPr id="90120" name="Picture 8" descr="Untitled-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2" t="31126" b="43213"/>
          <a:stretch>
            <a:fillRect/>
          </a:stretch>
        </p:blipFill>
        <p:spPr bwMode="auto">
          <a:xfrm>
            <a:off x="3962400" y="1371600"/>
            <a:ext cx="3585517" cy="4754563"/>
          </a:xfr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0121" name="Picture 9" descr="Untitled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0" t="71658" b="17528"/>
          <a:stretch>
            <a:fillRect/>
          </a:stretch>
        </p:blipFill>
        <p:spPr bwMode="auto">
          <a:xfrm>
            <a:off x="409571" y="1371600"/>
            <a:ext cx="3429000" cy="4116387"/>
          </a:xfr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ngoi">
            <a:extLst>
              <a:ext uri="{FF2B5EF4-FFF2-40B4-BE49-F238E27FC236}">
                <a16:creationId xmlns:a16="http://schemas.microsoft.com/office/drawing/2014/main" id="{5A18079B-E3E0-4BED-9E90-CCB7DD98A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41"/>
              </a:clrFrom>
              <a:clrTo>
                <a:srgbClr val="FFFE4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60058" y="1066800"/>
            <a:ext cx="1828800" cy="2061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40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53&quot;&gt;&lt;property id=&quot;20148&quot; value=&quot;5&quot;/&gt;&lt;property id=&quot;20300&quot; value=&quot;Slide 1 - &amp;quot;Đọc câu&amp;quot;&quot;/&gt;&lt;property id=&quot;20307&quot; value=&quot;259&quot;/&gt;&lt;/object&gt;&lt;object type=&quot;3&quot; unique_id=&quot;10054&quot;&gt;&lt;property id=&quot;20148&quot; value=&quot;5&quot;/&gt;&lt;property id=&quot;20300&quot; value=&quot;Slide 2 - &amp;quot;&amp;#x0D;&amp;#x0A;Câu 1: Có chuyện gì đã xảy ra ở lớp học?&amp;#x0D;&amp;#x0A;&amp;quot;&quot;/&gt;&lt;property id=&quot;20307&quot; value=&quot;260&quot;/&gt;&lt;/object&gt;&lt;object type=&quot;3&quot; unique_id=&quot;10125&quot;&gt;&lt;property id=&quot;20148&quot; value=&quot;5&quot;/&gt;&lt;property id=&quot;20300&quot; value=&quot;Slide 3 - &amp;quot;Câu 2: Cô giáo yêu cầu cả lớp làm gì?&amp;quot;&quot;/&gt;&lt;property id=&quot;20307&quot; value=&quot;261&quot;/&gt;&lt;/object&gt;&lt;object type=&quot;3&quot; unique_id=&quot;10126&quot;&gt;&lt;property id=&quot;20148&quot; value=&quot;5&quot;/&gt;&lt;property id=&quot;20300&quot; value=&quot;Slide 4 - &amp;quot;Câu 3: Cô giáo yêu cầu cả lớp làm gì?&amp;quot;&quot;/&gt;&lt;property id=&quot;20307&quot; value=&quot;262&quot;/&gt;&lt;/object&gt;&lt;object type=&quot;3&quot; unique_id=&quot;10145&quot;&gt;&lt;property id=&quot;20148&quot; value=&quot;5&quot;/&gt;&lt;property id=&quot;20300&quot; value=&quot;Slide 5 - &amp;quot;Hoạt động thực hành&amp;quot;&quot;/&gt;&lt;property id=&quot;20307&quot; value=&quot;264&quot;/&gt;&lt;/object&gt;&lt;object type=&quot;3&quot; unique_id=&quot;10146&quot;&gt;&lt;property id=&quot;20148&quot; value=&quot;5&quot;/&gt;&lt;property id=&quot;20300&quot; value=&quot;Slide 6 - &amp;quot;Hoạt động thực hành&amp;quot;&quot;/&gt;&lt;property id=&quot;20307&quot; value=&quot;265&quot;/&gt;&lt;/object&gt;&lt;object type=&quot;3&quot; unique_id=&quot;10147&quot;&gt;&lt;property id=&quot;20148&quot; value=&quot;5&quot;/&gt;&lt;property id=&quot;20300&quot; value=&quot;Slide 7&quot;/&gt;&lt;property id=&quot;20307&quot; value=&quot;263&quot;/&gt;&lt;/object&gt;&lt;object type=&quot;3&quot; unique_id=&quot;10238&quot;&gt;&lt;property id=&quot;20148&quot; value=&quot;5&quot;/&gt;&lt;property id=&quot;20300&quot; value=&quot;Slide 8&quot;/&gt;&lt;property id=&quot;20307&quot; value=&quot;269&quot;/&gt;&lt;/object&gt;&lt;object type=&quot;3&quot; unique_id=&quot;10239&quot;&gt;&lt;property id=&quot;20148&quot; value=&quot;5&quot;/&gt;&lt;property id=&quot;20300&quot; value=&quot;Slide 9&quot;/&gt;&lt;property id=&quot;20307&quot; value=&quot;267&quot;/&gt;&lt;/object&gt;&lt;object type=&quot;3&quot; unique_id=&quot;10240&quot;&gt;&lt;property id=&quot;20148&quot; value=&quot;5&quot;/&gt;&lt;property id=&quot;20300&quot; value=&quot;Slide 10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1249</TotalTime>
  <Words>83</Words>
  <Application>Microsoft Office PowerPoint</Application>
  <PresentationFormat>On-screen Show (4:3)</PresentationFormat>
  <Paragraphs>10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.VnTime</vt:lpstr>
      <vt:lpstr>Arial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Xem vở mẫu </vt:lpstr>
      <vt:lpstr>Nh¾c em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Windows User</cp:lastModifiedBy>
  <cp:revision>116</cp:revision>
  <dcterms:created xsi:type="dcterms:W3CDTF">2015-08-23T07:55:17Z</dcterms:created>
  <dcterms:modified xsi:type="dcterms:W3CDTF">2018-04-17T22:04:36Z</dcterms:modified>
</cp:coreProperties>
</file>